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6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2026/6/30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312420" y="488950"/>
          <a:ext cx="11565255" cy="5952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5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5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5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62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62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" y="488950"/>
            <a:ext cx="3771265" cy="29692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5290" y="3509645"/>
            <a:ext cx="3907790" cy="29317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3080" y="510540"/>
            <a:ext cx="3744595" cy="29698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420" y="3480435"/>
            <a:ext cx="3771265" cy="29698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3715" y="3480435"/>
            <a:ext cx="3743960" cy="296989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225290" y="1301750"/>
            <a:ext cx="35598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上海静安中华大厦</a:t>
            </a:r>
          </a:p>
          <a:p>
            <a:pPr algn="ctr"/>
            <a:r>
              <a:rPr lang="zh-CN" altLang="en-US"/>
              <a:t>未安装梯发电设备时的红外照片</a:t>
            </a:r>
          </a:p>
          <a:p>
            <a:pPr algn="ctr"/>
            <a:r>
              <a:rPr lang="zh-CN" altLang="en-US"/>
              <a:t>（</a:t>
            </a:r>
            <a:r>
              <a:rPr lang="en-US" altLang="zh-CN"/>
              <a:t>2025-10-24</a:t>
            </a:r>
            <a:r>
              <a:rPr lang="zh-CN" altLang="en-US"/>
              <a:t>）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10*468"/>
  <p:tag name="TABLE_ENDDRAG_RECT" val="24*38*910*4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WPS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chen li</dc:creator>
  <cp:lastModifiedBy>chen li</cp:lastModifiedBy>
  <cp:revision>155</cp:revision>
  <dcterms:created xsi:type="dcterms:W3CDTF">2019-06-19T02:08:00Z</dcterms:created>
  <dcterms:modified xsi:type="dcterms:W3CDTF">2026-06-30T19:46:21Z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04454C495FB547A2ACADFD1FC284FDB2_13</vt:lpwstr>
  </property>
</Properties>
</file>